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2" r:id="rId7"/>
    <p:sldId id="270" r:id="rId8"/>
    <p:sldId id="262" r:id="rId9"/>
    <p:sldId id="263" r:id="rId10"/>
    <p:sldId id="264" r:id="rId11"/>
    <p:sldId id="267" r:id="rId12"/>
    <p:sldId id="268" r:id="rId13"/>
    <p:sldId id="273" r:id="rId14"/>
    <p:sldId id="271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101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A366E-9195-46B4-B58D-705CDFB21A9B}" type="datetimeFigureOut">
              <a:rPr lang="fr-FR" smtClean="0"/>
              <a:t>07/06/2019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C55AA-5AEB-4D1C-A88B-246D297A89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46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C55AA-5AEB-4D1C-A88B-246D297A893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84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CDF7F9E-6E00-4113-AC73-E5BFAE78A350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0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0E6B9-93CF-42CA-B465-555B0EC11436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7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E90-CA85-4AA1-851F-4E2730D64063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99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AA27-76AE-4C27-81EA-FDCF515A2523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3325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4FA2-746B-4C8A-9CD2-2B606132B94A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1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48488-A4A1-4340-883F-12C74A2607E5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27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2198-F6B0-44A5-ACC5-433F36B62B44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9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52C-1632-4E92-AF28-1395657B955B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47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721-1386-499D-9B55-B471B1C7294E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4204-FC47-43D3-B2BF-9AB8F6BB8033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7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C589-0300-45F0-BAEA-561B4F501A57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6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66F-8B97-462D-98F3-8892F3D79662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4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9876-AD5C-42A7-9299-1DFE93E72350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9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CC755-2BF6-404D-ACD3-8F04E5D38182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44B8-02F7-40F0-8860-1C8AC98BA408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8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8EB-7BCA-4EAB-ADB3-F7144A20F2CD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2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A75D-5AD9-4DBD-9280-4E4EDD19861D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0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0F6AA27-76AE-4C27-81EA-FDCF515A2523}" type="datetime1">
              <a:rPr lang="en-US" smtClean="0"/>
              <a:t>6/7/2019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7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01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93E8C-03DF-4AF9-803A-668D49B20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Projet SFL5 : </a:t>
            </a:r>
            <a:b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Serre Automatique : système d’acquisition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828EF4-B136-42B2-B3F4-186D9B8D6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BTS SN-IR : Lucas MINAUD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67173C-D5FD-408C-A2FE-903C7860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0E7467-4B01-4958-94E2-B998A8F9D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897" y="4944870"/>
            <a:ext cx="3693258" cy="1189229"/>
          </a:xfrm>
          <a:prstGeom prst="rect">
            <a:avLst/>
          </a:prstGeom>
        </p:spPr>
      </p:pic>
      <p:pic>
        <p:nvPicPr>
          <p:cNvPr id="6" name="Image 5" descr="Une image contenant ciel&#10;&#10;Description générée automatiquement">
            <a:extLst>
              <a:ext uri="{FF2B5EF4-FFF2-40B4-BE49-F238E27FC236}">
                <a16:creationId xmlns:a16="http://schemas.microsoft.com/office/drawing/2014/main" id="{30BE1401-82BE-4C9A-9C79-9ACCC39E3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9" b="96386" l="9913" r="94752">
                        <a14:foregroundMark x1="60058" y1="9337" x2="61224" y2="7530"/>
                        <a14:foregroundMark x1="47813" y1="18675" x2="45697" y2="20227"/>
                        <a14:foregroundMark x1="28280" y1="43373" x2="29155" y2="42470"/>
                        <a14:foregroundMark x1="31487" y1="75904" x2="22449" y2="80723"/>
                        <a14:foregroundMark x1="22449" y1="80723" x2="26239" y2="89759"/>
                        <a14:foregroundMark x1="26239" y1="89759" x2="32653" y2="82229"/>
                        <a14:foregroundMark x1="32653" y1="82229" x2="32653" y2="81928"/>
                        <a14:foregroundMark x1="28571" y1="93072" x2="25073" y2="93072"/>
                        <a14:foregroundMark x1="23032" y1="92470" x2="35569" y2="96386"/>
                        <a14:foregroundMark x1="35569" y1="96386" x2="37609" y2="93072"/>
                        <a14:foregroundMark x1="90120" y1="39384" x2="90130" y2="39547"/>
                        <a14:foregroundMark x1="90087" y1="38855" x2="90072" y2="38622"/>
                        <a14:foregroundMark x1="93952" y1="50855" x2="94009" y2="51505"/>
                        <a14:foregroundMark x1="93588" y1="46717" x2="93642" y2="47328"/>
                        <a14:foregroundMark x1="93644" y1="55755" x2="92420" y2="61446"/>
                        <a14:foregroundMark x1="94082" y1="53719" x2="93975" y2="54217"/>
                        <a14:foregroundMark x1="41983" y1="24398" x2="43732" y2="22590"/>
                        <a14:foregroundMark x1="93294" y1="48494" x2="93294" y2="48494"/>
                        <a14:foregroundMark x1="93878" y1="48795" x2="91837" y2="48193"/>
                        <a14:foregroundMark x1="87865" y1="40661" x2="88047" y2="39157"/>
                        <a14:foregroundMark x1="87876" y1="40572" x2="87793" y2="41261"/>
                        <a14:foregroundMark x1="93003" y1="46687" x2="94752" y2="46687"/>
                        <a14:foregroundMark x1="92420" y1="46687" x2="93586" y2="46386"/>
                        <a14:foregroundMark x1="87172" y1="41566" x2="86880" y2="44880"/>
                        <a14:backgroundMark x1="34402" y1="29819" x2="42870" y2="22238"/>
                        <a14:backgroundMark x1="42566" y1="21687" x2="43487" y2="20735"/>
                        <a14:backgroundMark x1="43273" y1="21258" x2="42566" y2="21988"/>
                        <a14:backgroundMark x1="44710" y1="20210" x2="46064" y2="19277"/>
                        <a14:backgroundMark x1="31778" y1="45482" x2="31778" y2="44880"/>
                        <a14:backgroundMark x1="32070" y1="55723" x2="31487" y2="51807"/>
                        <a14:backgroundMark x1="88047" y1="50000" x2="90769" y2="49784"/>
                        <a14:backgroundMark x1="92002" y1="51726" x2="92420" y2="51807"/>
                        <a14:backgroundMark x1="87755" y1="50904" x2="91389" y2="51608"/>
                        <a14:backgroundMark x1="89919" y1="51202" x2="87464" y2="50904"/>
                        <a14:backgroundMark x1="92420" y1="51506" x2="90007" y2="51213"/>
                        <a14:backgroundMark x1="92816" y1="50062" x2="92711" y2="50602"/>
                        <a14:backgroundMark x1="90975" y1="49398" x2="87464" y2="49398"/>
                        <a14:backgroundMark x1="87172" y1="49699" x2="87172" y2="53012"/>
                        <a14:backgroundMark x1="88047" y1="45482" x2="88047" y2="45482"/>
                        <a14:backgroundMark x1="88338" y1="41676" x2="88338" y2="41265"/>
                        <a14:backgroundMark x1="88338" y1="45482" x2="88338" y2="45016"/>
                        <a14:backgroundMark x1="88338" y1="41265" x2="88667" y2="41707"/>
                        <a14:backgroundMark x1="90553" y1="45223" x2="90671" y2="45482"/>
                        <a14:backgroundMark x1="88338" y1="40361" x2="88964" y2="41734"/>
                        <a14:backgroundMark x1="91837" y1="45783" x2="92420" y2="45783"/>
                        <a14:backgroundMark x1="91899" y1="44436" x2="92955" y2="45683"/>
                        <a14:backgroundMark x1="88338" y1="45181" x2="91254" y2="45482"/>
                        <a14:backgroundMark x1="89213" y1="44880" x2="88921" y2="42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8761" y="543"/>
            <a:ext cx="3232391" cy="31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2F766-7D16-4593-9DE5-132A0412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séquence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1D3878DE-944E-438D-AEA1-D726B219F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1744" y="2739805"/>
            <a:ext cx="6449325" cy="3143689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57D26C-4CF8-442E-8529-E6627800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39B4D-1CE8-4FC3-9B0E-C4A6DCEEDED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08FDB5-5E3B-4102-AC42-BCCC93B9FFD3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05A6D4-8779-4110-8108-D4C3DF6FF537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008D2D-C008-48F6-B565-7A503E2756E6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8111C6-BC13-4B78-AA1A-9E8AB7408B9F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AE4BE-FAB2-41FB-952A-8B2A2D44F0C3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8272CF-5C85-48EB-B419-758E5C1AE426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83AF57-A51C-4BB2-B940-B7509D8FE8ED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C12BC7-154F-4B3E-932C-A28DB9D4936A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4E9FF-6AFB-4E68-B794-4BE9C7A23466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80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C854F-D082-426F-BA5C-A7C7E5C2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capteurs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40C3B6E-28FD-403A-965C-DC3D4358C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680" y="1522675"/>
            <a:ext cx="5141229" cy="515525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175100-BFBB-44F7-8114-55B47FDA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B6412F-5487-4AEF-8BED-295EE8FCFFB1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CA086E-37E3-4CE8-A467-3D517E029659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899F97-1A0C-4A65-8336-5DE28F048237}"/>
              </a:ext>
            </a:extLst>
          </p:cNvPr>
          <p:cNvSpPr/>
          <p:nvPr/>
        </p:nvSpPr>
        <p:spPr>
          <a:xfrm rot="5400000">
            <a:off x="-12508" y="514809"/>
            <a:ext cx="269615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29DC76-4C60-4862-BB7B-F4BC429934E8}"/>
              </a:ext>
            </a:extLst>
          </p:cNvPr>
          <p:cNvSpPr/>
          <p:nvPr/>
        </p:nvSpPr>
        <p:spPr>
          <a:xfrm rot="5400000">
            <a:off x="-12508" y="1012943"/>
            <a:ext cx="269615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3E09C2-E7DA-4485-B087-5C0F3EE0F531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40FE86-B338-418D-94F2-D0F53A99A8C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44379D-AE46-4D6A-9851-D36E9D57A2C6}"/>
              </a:ext>
            </a:extLst>
          </p:cNvPr>
          <p:cNvSpPr/>
          <p:nvPr/>
        </p:nvSpPr>
        <p:spPr>
          <a:xfrm rot="5400000">
            <a:off x="-12508" y="2497407"/>
            <a:ext cx="269616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0D735E-2F07-4EA1-B283-3ACDAE034A48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0DDA8-5E5C-478A-B26C-D42BDC42EA2C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172F90-142A-4DA0-9E5B-C49DDF40CAE9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4EC14F9-E824-4BC0-AA9B-757C39859965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DA72AA6-33C4-43E7-B021-8A865455C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81" y="1517191"/>
            <a:ext cx="5068505" cy="51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1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10DBE-A115-487C-AB0B-E3EDE129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des Capteur</a:t>
            </a:r>
            <a:br>
              <a:rPr lang="fr-FR" dirty="0"/>
            </a:br>
            <a:endParaRPr lang="fr-FR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1BC23D5-F0ED-4A11-B31D-DB8DBC00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834" y="2368860"/>
            <a:ext cx="8761412" cy="3416300"/>
          </a:xfrm>
        </p:spPr>
        <p:txBody>
          <a:bodyPr/>
          <a:lstStyle/>
          <a:p>
            <a:r>
              <a:rPr lang="fr-FR" dirty="0"/>
              <a:t>Capteur d’intensité lumineuse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FB14A1-F02B-4D92-9FFA-7D51A46F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DDC5DE-9AC5-4659-994B-4C03C8D9B7D1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EA86F-FD4D-4C78-99FA-51F36F445F25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455406-150F-4A01-B42B-5FBFD405D64F}"/>
              </a:ext>
            </a:extLst>
          </p:cNvPr>
          <p:cNvSpPr/>
          <p:nvPr/>
        </p:nvSpPr>
        <p:spPr>
          <a:xfrm rot="5400000">
            <a:off x="-12508" y="514810"/>
            <a:ext cx="269615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71B203-3D5D-4ED4-8044-0DC6CD6F894D}"/>
              </a:ext>
            </a:extLst>
          </p:cNvPr>
          <p:cNvSpPr/>
          <p:nvPr/>
        </p:nvSpPr>
        <p:spPr>
          <a:xfrm rot="5400000">
            <a:off x="-12508" y="1012942"/>
            <a:ext cx="269615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86BA02-285C-417A-9506-227488249F6C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55FCC8-FB22-4B8D-9C4E-62840D9F34ED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E116FD-8391-4695-A766-DDDC4D74AF44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B65EDF-A779-40B8-873A-07419F93CA6F}"/>
              </a:ext>
            </a:extLst>
          </p:cNvPr>
          <p:cNvSpPr/>
          <p:nvPr/>
        </p:nvSpPr>
        <p:spPr>
          <a:xfrm rot="5400000">
            <a:off x="-12508" y="2497407"/>
            <a:ext cx="269616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46A840-2730-4603-8EBC-9AE85F5EC72A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120CAC-1CBF-41EE-A9B2-8F6D525CEFB0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44AD4A-5701-4138-B892-813EB3B4C9B4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9FF76B-3456-4B86-B96A-A69B5FF65DF7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20169C0-6661-4C97-B13B-C0CB4DB6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82" y="1899832"/>
            <a:ext cx="4841700" cy="5078920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8DB96A-ACE7-47D9-B1BA-7A25912DF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430" y="3100913"/>
            <a:ext cx="2708752" cy="34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3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3D5D45-1D92-4427-B757-E81FF327B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866871" cy="706964"/>
          </a:xfrm>
        </p:spPr>
        <p:txBody>
          <a:bodyPr/>
          <a:lstStyle/>
          <a:p>
            <a:r>
              <a:rPr lang="fr-FR" dirty="0"/>
              <a:t>Bibliothèques utilisées pour les capteurs </a:t>
            </a:r>
          </a:p>
        </p:txBody>
      </p:sp>
      <p:pic>
        <p:nvPicPr>
          <p:cNvPr id="6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3BB52906-F81E-42D1-8C25-1C89AECB0F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8983" y="2603500"/>
            <a:ext cx="5334847" cy="34163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A9A9C3-CABC-4C73-968A-15072812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9223E6-69C9-45F6-A6E2-3A4ADEA67ECC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93816C-206B-4C8C-86ED-79C4683AE06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044714-0BDB-46F2-8978-4172AFCBEDFB}"/>
              </a:ext>
            </a:extLst>
          </p:cNvPr>
          <p:cNvSpPr/>
          <p:nvPr/>
        </p:nvSpPr>
        <p:spPr>
          <a:xfrm rot="5400000">
            <a:off x="-12508" y="514810"/>
            <a:ext cx="269615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3523DD-1901-4F1D-95D3-763015CD2EEC}"/>
              </a:ext>
            </a:extLst>
          </p:cNvPr>
          <p:cNvSpPr/>
          <p:nvPr/>
        </p:nvSpPr>
        <p:spPr>
          <a:xfrm rot="5400000">
            <a:off x="-12508" y="1012942"/>
            <a:ext cx="269615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0EBF25-C95C-4B8E-82BE-F6F4F871BCDD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743FEC-67F1-46D7-8BFB-0647D02AD62A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97697C-4957-4729-A81B-52573C389A2E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BFAA0A-9F80-4AE4-AAA4-CCAD8F818FB8}"/>
              </a:ext>
            </a:extLst>
          </p:cNvPr>
          <p:cNvSpPr/>
          <p:nvPr/>
        </p:nvSpPr>
        <p:spPr>
          <a:xfrm rot="5400000">
            <a:off x="-12508" y="2497407"/>
            <a:ext cx="269616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531480-9A43-4307-82CC-E311B1B98C3B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5F91235-54BB-4DED-8155-FB7585F6A515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BF381D7-E863-456B-863B-960709142AE9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14FC44-914A-4EDF-8D79-044F42C26E5A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CE46DDD-9B21-47D7-9A2C-B323505B4E54}"/>
              </a:ext>
            </a:extLst>
          </p:cNvPr>
          <p:cNvSpPr/>
          <p:nvPr/>
        </p:nvSpPr>
        <p:spPr>
          <a:xfrm rot="5400000">
            <a:off x="-14949" y="5435337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986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B808C-D0CE-4689-8341-C632E6C8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Web</a:t>
            </a:r>
          </a:p>
        </p:txBody>
      </p:sp>
      <p:pic>
        <p:nvPicPr>
          <p:cNvPr id="6" name="Espace réservé du contenu 5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4E982DD7-9AC7-4BD5-87E4-B115DC9F0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91552" y="1491727"/>
            <a:ext cx="1142901" cy="1148096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058FB-602D-4B99-9AAF-680E3DD1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ECCDA9-A357-4600-933F-4B2C53B64CC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97776E-E379-4DD5-9FDB-7BBBB75F459F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28DE64-12C6-4404-91CC-20F780A92E49}"/>
              </a:ext>
            </a:extLst>
          </p:cNvPr>
          <p:cNvSpPr/>
          <p:nvPr/>
        </p:nvSpPr>
        <p:spPr>
          <a:xfrm rot="5400000">
            <a:off x="-12508" y="514810"/>
            <a:ext cx="269615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9C8489-9558-4A7D-9BD5-784F74A75F43}"/>
              </a:ext>
            </a:extLst>
          </p:cNvPr>
          <p:cNvSpPr/>
          <p:nvPr/>
        </p:nvSpPr>
        <p:spPr>
          <a:xfrm rot="5400000">
            <a:off x="-12508" y="1012942"/>
            <a:ext cx="269615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FA74CB-BFA6-45C9-AFE9-38556A29C1DB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30A3E1-273F-42B2-A48C-6EFAA08CF98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FC837C-1C29-467C-B764-4F9279065750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8A774A-E0F8-4AAB-B4BA-70E3BCE8A0CB}"/>
              </a:ext>
            </a:extLst>
          </p:cNvPr>
          <p:cNvSpPr/>
          <p:nvPr/>
        </p:nvSpPr>
        <p:spPr>
          <a:xfrm rot="5400000">
            <a:off x="-12077" y="5451791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62F3A9-0C55-464C-ACB3-FC8272E1983F}"/>
              </a:ext>
            </a:extLst>
          </p:cNvPr>
          <p:cNvSpPr/>
          <p:nvPr/>
        </p:nvSpPr>
        <p:spPr>
          <a:xfrm rot="5400000">
            <a:off x="-12508" y="2497406"/>
            <a:ext cx="269616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9AED2F-9250-4E16-810C-F3AF0193606A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509057-9102-49B8-AEEC-CC81623BC94E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A0572E-F5A9-4081-BD7B-045973A536F4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3415F-2FF5-46E0-B5D9-98C1A8E126C4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 descr="Une image contenant arbre, clôture, extérieur, texte&#10;&#10;Description générée automatiquement">
            <a:extLst>
              <a:ext uri="{FF2B5EF4-FFF2-40B4-BE49-F238E27FC236}">
                <a16:creationId xmlns:a16="http://schemas.microsoft.com/office/drawing/2014/main" id="{9838F3BC-9CAA-4939-B9E5-167E7FBE2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016" y="2896191"/>
            <a:ext cx="7187184" cy="3625427"/>
          </a:xfrm>
          <a:prstGeom prst="rect">
            <a:avLst/>
          </a:prstGeom>
        </p:spPr>
      </p:pic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AAA06DC2-4D55-4639-9516-1DCDDE9CC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25" y="1861032"/>
            <a:ext cx="4239855" cy="361849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922025E-9602-43E6-9713-6815CEE2E355}"/>
              </a:ext>
            </a:extLst>
          </p:cNvPr>
          <p:cNvSpPr/>
          <p:nvPr/>
        </p:nvSpPr>
        <p:spPr>
          <a:xfrm rot="5400000">
            <a:off x="-12077" y="5947928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78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8222E-6BA2-4C4C-B74B-B72BAD99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F5CAD-031E-4686-B0CF-C62831019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Ca, c’est cool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ABDAE1-EC5A-47D3-98FB-F0667478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774C55-07C7-4309-A59F-4A8859B9973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C3FC1A-CF03-4807-94B8-483FCEB0CE28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0332C-CABE-4690-A830-357B77FFE8EB}"/>
              </a:ext>
            </a:extLst>
          </p:cNvPr>
          <p:cNvSpPr/>
          <p:nvPr/>
        </p:nvSpPr>
        <p:spPr>
          <a:xfrm rot="5400000">
            <a:off x="-12508" y="514809"/>
            <a:ext cx="269615" cy="23091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ED4E3-412B-4033-B378-9E60AB91B705}"/>
              </a:ext>
            </a:extLst>
          </p:cNvPr>
          <p:cNvSpPr/>
          <p:nvPr/>
        </p:nvSpPr>
        <p:spPr>
          <a:xfrm rot="5400000">
            <a:off x="-12508" y="1012943"/>
            <a:ext cx="269615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B76196-4351-4EDA-BA7D-751FEB94985A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9CDA67-AB49-4771-921A-125BA9355A74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260DD5-CD52-4679-B942-1D475CCC4015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71BBBC-FF42-4B2D-B53C-B79E832C72D3}"/>
              </a:ext>
            </a:extLst>
          </p:cNvPr>
          <p:cNvSpPr/>
          <p:nvPr/>
        </p:nvSpPr>
        <p:spPr>
          <a:xfrm rot="5400000">
            <a:off x="-14492" y="543705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4720E2-A692-4D27-B6A6-EF207F621AB1}"/>
              </a:ext>
            </a:extLst>
          </p:cNvPr>
          <p:cNvSpPr/>
          <p:nvPr/>
        </p:nvSpPr>
        <p:spPr>
          <a:xfrm rot="5400000">
            <a:off x="-16038" y="592995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CECE7C-8E21-4410-BAF3-2DDE8C62798C}"/>
              </a:ext>
            </a:extLst>
          </p:cNvPr>
          <p:cNvSpPr/>
          <p:nvPr/>
        </p:nvSpPr>
        <p:spPr>
          <a:xfrm rot="5400000">
            <a:off x="-17363" y="6419172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85551F-432D-4D89-A2A0-42E1FDCEF2AC}"/>
              </a:ext>
            </a:extLst>
          </p:cNvPr>
          <p:cNvSpPr/>
          <p:nvPr/>
        </p:nvSpPr>
        <p:spPr>
          <a:xfrm rot="5400000">
            <a:off x="-12508" y="2497407"/>
            <a:ext cx="269616" cy="23091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42B064-636F-4625-8D4D-BFC426E02107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8C284A-523D-4DCE-9F10-17F2C8BD2A55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7AF651-61CA-41E4-AC5A-B0CFFC9B48B7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AAB89B-8C63-4656-9F1C-1E42F53A8487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05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6FAC0-CE43-4F52-B4B3-F687159F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9AF635-68EE-48CA-A83A-92E85223C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75" y="2241721"/>
            <a:ext cx="8946541" cy="4195481"/>
          </a:xfrm>
        </p:spPr>
        <p:txBody>
          <a:bodyPr>
            <a:normAutofit/>
          </a:bodyPr>
          <a:lstStyle/>
          <a:p>
            <a:r>
              <a:rPr lang="fr-FR" dirty="0"/>
              <a:t>Présentation du projet</a:t>
            </a:r>
          </a:p>
          <a:p>
            <a:r>
              <a:rPr lang="fr-FR" dirty="0"/>
              <a:t>Mes taches au sein du projet</a:t>
            </a:r>
          </a:p>
          <a:p>
            <a:r>
              <a:rPr lang="fr-FR" dirty="0"/>
              <a:t>Matériel et logiciel </a:t>
            </a:r>
          </a:p>
          <a:p>
            <a:r>
              <a:rPr lang="fr-FR" dirty="0"/>
              <a:t>Diagramme</a:t>
            </a:r>
          </a:p>
          <a:p>
            <a:r>
              <a:rPr lang="fr-FR" dirty="0"/>
              <a:t>Choix des capteurs</a:t>
            </a:r>
          </a:p>
          <a:p>
            <a:r>
              <a:rPr lang="fr-FR" dirty="0"/>
              <a:t>Codage des Capteur</a:t>
            </a:r>
          </a:p>
          <a:p>
            <a:r>
              <a:rPr lang="fr-FR" dirty="0"/>
              <a:t>Interface Web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DAF5F3-65E5-47D6-B599-470829D7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91848F-8BA9-45CC-BC50-78E5C8A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58" y="1624505"/>
            <a:ext cx="6185967" cy="44070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B53989-E896-45F2-8AC8-B7839127CB4F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43F8F0-0C73-4C6D-98BC-5A59B014F8D1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24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B70D0B-C133-4FE9-99D8-3674B390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8AF216-8F01-489F-BD2B-F5935BA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Image 11" descr="Une image contenant carte&#10;&#10;Description générée automatiquement">
            <a:extLst>
              <a:ext uri="{FF2B5EF4-FFF2-40B4-BE49-F238E27FC236}">
                <a16:creationId xmlns:a16="http://schemas.microsoft.com/office/drawing/2014/main" id="{20E52936-25CA-467F-AF34-22F07E03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104" y="2246960"/>
            <a:ext cx="8506436" cy="4611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C1F856-10C9-44DC-BCA6-52B82CEF857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14574-2250-44D3-9AEB-7F4B32D7427A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0AE107-357A-4D11-8C6D-9F4300CB712C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84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80A7E-3A47-47F1-A5A5-B005B92D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taches au sein du projet</a:t>
            </a:r>
          </a:p>
        </p:txBody>
      </p:sp>
      <p:pic>
        <p:nvPicPr>
          <p:cNvPr id="10" name="Espace réservé du contenu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C5C418CC-E1D7-4F95-A02E-8D18EA990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1877010" y="2246811"/>
            <a:ext cx="8506705" cy="461118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3072A4-E5BB-4D0E-84E8-6D20A26D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79CE3-7C11-4535-A65C-49FD3D2BBB8F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C20E72-6C32-41DE-9622-64AED832FF96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EB81D-AD08-48A0-9042-E4A60518FC33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B6B37-8248-4300-99D3-DBEFF5F14A28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7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1E07B7-A2C6-4DAE-A0A6-569E0F04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 et</a:t>
            </a:r>
            <a:br>
              <a:rPr lang="fr-FR" dirty="0"/>
            </a:br>
            <a:endParaRPr lang="fr-FR" dirty="0"/>
          </a:p>
        </p:txBody>
      </p:sp>
      <p:pic>
        <p:nvPicPr>
          <p:cNvPr id="43" name="Espace réservé du contenu 4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AFE66EBB-9D24-4724-8064-0B3A4B3A8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84" t="4716" r="3503" b="8744"/>
          <a:stretch/>
        </p:blipFill>
        <p:spPr>
          <a:xfrm>
            <a:off x="1129536" y="3366988"/>
            <a:ext cx="2778034" cy="1994263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1CB92B-56DF-4421-B6DF-1D4C6106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15" name="Image 1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D14B1A4F-623B-46AE-A4ED-AB918C3E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94" y="3890068"/>
            <a:ext cx="2396540" cy="199426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E2FAA5-90A1-4C6A-8455-08BE30EFD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" t="4233" r="4562" b="4576"/>
          <a:stretch/>
        </p:blipFill>
        <p:spPr>
          <a:xfrm>
            <a:off x="7942715" y="2440250"/>
            <a:ext cx="1308100" cy="1117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A1B9FD2-D8A9-4F3D-B604-C82029F4659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D87EB1-DADD-4740-B949-6854B8C86674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BBF16E-25E9-44B8-8FE2-FC8AFCFA293E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DB0C8B-65E3-4C12-8435-802FEB70156E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013A16-71DB-4E54-A409-F6554962D7F5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31D4BA-6D63-4FEB-9EE6-6DEE4ACCAF74}"/>
              </a:ext>
            </a:extLst>
          </p:cNvPr>
          <p:cNvSpPr/>
          <p:nvPr/>
        </p:nvSpPr>
        <p:spPr>
          <a:xfrm>
            <a:off x="1606418" y="5361251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Carte Arduino MEGA 2560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5D5701-7165-4B51-85EB-71B2F653C3FA}"/>
              </a:ext>
            </a:extLst>
          </p:cNvPr>
          <p:cNvSpPr/>
          <p:nvPr/>
        </p:nvSpPr>
        <p:spPr>
          <a:xfrm>
            <a:off x="6907848" y="3557850"/>
            <a:ext cx="3377834" cy="260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Capteur TSL2561 (capteur d’intensité lumineuse)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D3EBD5-C0A5-4E93-A070-EE8FFD277CDA}"/>
              </a:ext>
            </a:extLst>
          </p:cNvPr>
          <p:cNvSpPr/>
          <p:nvPr/>
        </p:nvSpPr>
        <p:spPr>
          <a:xfrm>
            <a:off x="6918869" y="5826127"/>
            <a:ext cx="3377834" cy="26028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Capteur d’hygrométrie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5" name="Image 4" descr="Une image contenant circuit, équipement électronique&#10;&#10;Description générée automatiquement">
            <a:extLst>
              <a:ext uri="{FF2B5EF4-FFF2-40B4-BE49-F238E27FC236}">
                <a16:creationId xmlns:a16="http://schemas.microsoft.com/office/drawing/2014/main" id="{5695B1A4-541D-4D65-8819-32E7F549D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3897" y="3255310"/>
            <a:ext cx="2945379" cy="220903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DDAB3F-BCE3-4C8D-9711-A1D5BE5054A0}"/>
              </a:ext>
            </a:extLst>
          </p:cNvPr>
          <p:cNvSpPr/>
          <p:nvPr/>
        </p:nvSpPr>
        <p:spPr>
          <a:xfrm>
            <a:off x="4315062" y="5361251"/>
            <a:ext cx="196305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Carte Mega Shield - Grove</a:t>
            </a:r>
            <a:endParaRPr lang="es-E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92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3526D-3FF1-4E79-BE79-16844AA5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Logiciels utilisés</a:t>
            </a:r>
          </a:p>
        </p:txBody>
      </p:sp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172F80BE-628B-4683-B2BD-A2248FC0C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6156" y="4815551"/>
            <a:ext cx="1905286" cy="102885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10DA2-ED09-4101-BD94-1446CAF7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19767-C28A-4D46-8B32-19EE739997E6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82C6FD-CE9E-4D88-8AE6-7C5E25D7C187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D308F-0362-4029-AAC8-D857B58D1CC3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0A9C4-F1E8-407B-89A4-12658429F4F9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93A4E-535C-4ACA-B278-FF65844835A9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F235-25B5-4404-8083-F2A80CDCBE9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 descr="RÃ©sultat de recherche d'images pour &quot;github&quot;">
            <a:extLst>
              <a:ext uri="{FF2B5EF4-FFF2-40B4-BE49-F238E27FC236}">
                <a16:creationId xmlns:a16="http://schemas.microsoft.com/office/drawing/2014/main" id="{671E99C7-172D-4319-8C27-F6F4D6DB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104" y="2550985"/>
            <a:ext cx="1319206" cy="131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72A964-DD6D-484C-BC43-3A2DFE8E6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37" y="2397138"/>
            <a:ext cx="1193060" cy="8134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90F523-E344-43A8-83DE-077D630AD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4256" y="3765803"/>
            <a:ext cx="2271570" cy="989395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B1CADA-2985-4FD5-8223-34C162A6D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9233" y="4676780"/>
            <a:ext cx="2033808" cy="10677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C78A6BB-6D7C-42F4-A53B-FFEFA3D9E2DA}"/>
              </a:ext>
            </a:extLst>
          </p:cNvPr>
          <p:cNvSpPr/>
          <p:nvPr/>
        </p:nvSpPr>
        <p:spPr>
          <a:xfrm>
            <a:off x="656932" y="3331131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Logiciel Arduino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595106-0FC5-4B5C-909D-6C975C2E02A9}"/>
              </a:ext>
            </a:extLst>
          </p:cNvPr>
          <p:cNvSpPr/>
          <p:nvPr/>
        </p:nvSpPr>
        <p:spPr>
          <a:xfrm>
            <a:off x="3155572" y="4023407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Github Desktop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1862F-2B31-4214-9814-A45FBAEDF8A5}"/>
              </a:ext>
            </a:extLst>
          </p:cNvPr>
          <p:cNvSpPr/>
          <p:nvPr/>
        </p:nvSpPr>
        <p:spPr>
          <a:xfrm>
            <a:off x="10040540" y="4794575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NetBeans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23" name="Image 22" descr="Une image contenant trousse de secours, objet, texte&#10;&#10;Description générée automatiquement">
            <a:extLst>
              <a:ext uri="{FF2B5EF4-FFF2-40B4-BE49-F238E27FC236}">
                <a16:creationId xmlns:a16="http://schemas.microsoft.com/office/drawing/2014/main" id="{4F72F08C-3F5D-4C17-BCB9-AE476F0B52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20" t="4286" r="10417" b="4553"/>
          <a:stretch/>
        </p:blipFill>
        <p:spPr>
          <a:xfrm>
            <a:off x="6571385" y="3257716"/>
            <a:ext cx="1786613" cy="10834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285D49B-8922-4CD7-B1DE-7C751D5C645C}"/>
              </a:ext>
            </a:extLst>
          </p:cNvPr>
          <p:cNvSpPr/>
          <p:nvPr/>
        </p:nvSpPr>
        <p:spPr>
          <a:xfrm>
            <a:off x="6272813" y="4341148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HTML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AA9FFA-6BC7-46A7-87FE-1356AE1AC6F7}"/>
              </a:ext>
            </a:extLst>
          </p:cNvPr>
          <p:cNvSpPr/>
          <p:nvPr/>
        </p:nvSpPr>
        <p:spPr>
          <a:xfrm>
            <a:off x="7316114" y="4335664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CSS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96EFA0-08B5-4A7A-B901-0323D58CDF8B}"/>
              </a:ext>
            </a:extLst>
          </p:cNvPr>
          <p:cNvSpPr/>
          <p:nvPr/>
        </p:nvSpPr>
        <p:spPr>
          <a:xfrm>
            <a:off x="5718571" y="5868172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PHP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F7B38C-DEA7-440D-8D27-CD5C914B8DEB}"/>
              </a:ext>
            </a:extLst>
          </p:cNvPr>
          <p:cNvSpPr/>
          <p:nvPr/>
        </p:nvSpPr>
        <p:spPr>
          <a:xfrm>
            <a:off x="7865909" y="5864530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Base de données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28" name="Espace réservé du contenu 5">
            <a:extLst>
              <a:ext uri="{FF2B5EF4-FFF2-40B4-BE49-F238E27FC236}">
                <a16:creationId xmlns:a16="http://schemas.microsoft.com/office/drawing/2014/main" id="{DB978999-E86D-4F8A-A7B5-6B7CF8FFF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4090" y="4608727"/>
            <a:ext cx="1169109" cy="11744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44198A-71D9-4051-A03C-4C1EC2C84170}"/>
              </a:ext>
            </a:extLst>
          </p:cNvPr>
          <p:cNvSpPr/>
          <p:nvPr/>
        </p:nvSpPr>
        <p:spPr>
          <a:xfrm>
            <a:off x="3156510" y="5777330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Bootstrap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A681650-0A62-4F02-8EEA-CE6E131EB5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071" y="4119782"/>
            <a:ext cx="1173991" cy="131797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09EB7F1-CA0C-4D80-8561-8DF651C017AB}"/>
              </a:ext>
            </a:extLst>
          </p:cNvPr>
          <p:cNvSpPr/>
          <p:nvPr/>
        </p:nvSpPr>
        <p:spPr>
          <a:xfrm>
            <a:off x="656932" y="5576964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C++</a:t>
            </a:r>
            <a:endParaRPr lang="es-E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9002D-B2C0-43CA-BC05-AFC98153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D’exigence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F3C28A3-608B-4EBB-A6BA-CEC77097E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130DEF-52CD-455F-AC4C-FCA27071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F73ADC-DF3F-4C03-8706-0AD6CC1A47D2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947EE0-F9CD-43FE-93C7-C947C1F0AB3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A66AA9-56A3-4863-A0C4-962D7526C696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2E1FB-8146-4FD6-84EA-EF432BAC7170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F409D5-80C3-48A4-9E1D-2E887F0313F3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245D21-FD45-455C-8CBA-A8D2F168325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42EA7E-5C71-4478-BF15-EB778284E7DE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81D3DA7-DBD4-4EFF-B54B-6311E637F190}"/>
              </a:ext>
            </a:extLst>
          </p:cNvPr>
          <p:cNvGrpSpPr/>
          <p:nvPr/>
        </p:nvGrpSpPr>
        <p:grpSpPr>
          <a:xfrm>
            <a:off x="1843211" y="1827224"/>
            <a:ext cx="8505577" cy="4968851"/>
            <a:chOff x="0" y="0"/>
            <a:chExt cx="7068541" cy="4320439"/>
          </a:xfrm>
        </p:grpSpPr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E931F10C-FD8A-4F1B-B626-54645807C37E}"/>
                </a:ext>
              </a:extLst>
            </p:cNvPr>
            <p:cNvGrpSpPr/>
            <p:nvPr/>
          </p:nvGrpSpPr>
          <p:grpSpPr>
            <a:xfrm>
              <a:off x="0" y="0"/>
              <a:ext cx="7068541" cy="4320439"/>
              <a:chOff x="0" y="0"/>
              <a:chExt cx="7068541" cy="4320439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D62F871E-2CB6-4E76-BE16-D31ACF077B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96" y="0"/>
                <a:ext cx="7065645" cy="387985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D057E26-EB2C-4247-AE77-751718A0EFA1}"/>
                  </a:ext>
                </a:extLst>
              </p:cNvPr>
              <p:cNvSpPr/>
              <p:nvPr/>
            </p:nvSpPr>
            <p:spPr>
              <a:xfrm>
                <a:off x="10973" y="147066"/>
                <a:ext cx="1924216" cy="922352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EEC20EC-4AAE-46EC-845D-0E93440EF18A}"/>
                  </a:ext>
                </a:extLst>
              </p:cNvPr>
              <p:cNvSpPr/>
              <p:nvPr/>
            </p:nvSpPr>
            <p:spPr>
              <a:xfrm>
                <a:off x="14629" y="1196649"/>
                <a:ext cx="1924050" cy="759371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F3B239D-DE8E-47B0-AC05-F9E60FDDB9DA}"/>
                  </a:ext>
                </a:extLst>
              </p:cNvPr>
              <p:cNvSpPr/>
              <p:nvPr/>
            </p:nvSpPr>
            <p:spPr>
              <a:xfrm>
                <a:off x="1993392" y="132436"/>
                <a:ext cx="1873361" cy="1682529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4897BFFF-6BDF-4CA7-92E4-4023062E74DE}"/>
                  </a:ext>
                </a:extLst>
              </p:cNvPr>
              <p:cNvSpPr/>
              <p:nvPr/>
            </p:nvSpPr>
            <p:spPr>
              <a:xfrm>
                <a:off x="1978762" y="2158746"/>
                <a:ext cx="1887440" cy="790185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F0E81DF-77E4-4DBC-A812-5EF957866692}"/>
                  </a:ext>
                </a:extLst>
              </p:cNvPr>
              <p:cNvSpPr/>
              <p:nvPr/>
            </p:nvSpPr>
            <p:spPr>
              <a:xfrm>
                <a:off x="5914339" y="944423"/>
                <a:ext cx="1078230" cy="1777945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2037F16D-FDB4-4D77-8D77-1FD44F898A7C}"/>
                  </a:ext>
                </a:extLst>
              </p:cNvPr>
              <p:cNvCxnSpPr/>
              <p:nvPr/>
            </p:nvCxnSpPr>
            <p:spPr>
              <a:xfrm flipV="1">
                <a:off x="3920947" y="136093"/>
                <a:ext cx="3069203" cy="795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41A9BA64-7DE5-4364-AFFE-559423B1A125}"/>
                  </a:ext>
                </a:extLst>
              </p:cNvPr>
              <p:cNvCxnSpPr/>
              <p:nvPr/>
            </p:nvCxnSpPr>
            <p:spPr>
              <a:xfrm>
                <a:off x="3917290" y="147066"/>
                <a:ext cx="8283" cy="707335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B0E924E7-EFBE-4C40-A13C-52288761D48E}"/>
                  </a:ext>
                </a:extLst>
              </p:cNvPr>
              <p:cNvCxnSpPr/>
              <p:nvPr/>
            </p:nvCxnSpPr>
            <p:spPr>
              <a:xfrm flipV="1">
                <a:off x="3898240" y="849325"/>
                <a:ext cx="1028534" cy="91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C7A710FA-C39F-467B-BE98-7A704C235550}"/>
                  </a:ext>
                </a:extLst>
              </p:cNvPr>
              <p:cNvCxnSpPr/>
              <p:nvPr/>
            </p:nvCxnSpPr>
            <p:spPr>
              <a:xfrm flipH="1" flipV="1">
                <a:off x="4908499" y="834695"/>
                <a:ext cx="0" cy="188868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3697E2F7-3BD8-4C9B-A36C-B79DC6E6F3D4}"/>
                  </a:ext>
                </a:extLst>
              </p:cNvPr>
              <p:cNvCxnSpPr/>
              <p:nvPr/>
            </p:nvCxnSpPr>
            <p:spPr>
              <a:xfrm flipH="1">
                <a:off x="4133088" y="2736647"/>
                <a:ext cx="79433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62F0CC3A-3822-460D-A40A-9AEBA6037087}"/>
                  </a:ext>
                </a:extLst>
              </p:cNvPr>
              <p:cNvCxnSpPr/>
              <p:nvPr/>
            </p:nvCxnSpPr>
            <p:spPr>
              <a:xfrm flipH="1">
                <a:off x="4125773" y="2736647"/>
                <a:ext cx="7951" cy="107411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CE430C17-E9E5-4041-B086-51D2E00B14FC}"/>
                  </a:ext>
                </a:extLst>
              </p:cNvPr>
              <p:cNvCxnSpPr/>
              <p:nvPr/>
            </p:nvCxnSpPr>
            <p:spPr>
              <a:xfrm flipH="1">
                <a:off x="4114800" y="3804666"/>
                <a:ext cx="2750820" cy="35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1751AB04-3589-42CC-A22E-4A975BCA8A05}"/>
                  </a:ext>
                </a:extLst>
              </p:cNvPr>
              <p:cNvCxnSpPr/>
              <p:nvPr/>
            </p:nvCxnSpPr>
            <p:spPr>
              <a:xfrm flipH="1">
                <a:off x="6861658" y="2732989"/>
                <a:ext cx="7951" cy="1074117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1A29D6EA-1D65-40BC-A3DF-167CF69C7103}"/>
                  </a:ext>
                </a:extLst>
              </p:cNvPr>
              <p:cNvCxnSpPr/>
              <p:nvPr/>
            </p:nvCxnSpPr>
            <p:spPr>
              <a:xfrm flipH="1">
                <a:off x="5822899" y="2747620"/>
                <a:ext cx="1043333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937FBEAD-9FBE-4408-B29E-91B7BE3A5509}"/>
                  </a:ext>
                </a:extLst>
              </p:cNvPr>
              <p:cNvCxnSpPr/>
              <p:nvPr/>
            </p:nvCxnSpPr>
            <p:spPr>
              <a:xfrm flipH="1" flipV="1">
                <a:off x="5844845" y="860298"/>
                <a:ext cx="0" cy="188868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381520DE-8CD2-4ECD-A931-6CA94DE201F9}"/>
                  </a:ext>
                </a:extLst>
              </p:cNvPr>
              <p:cNvCxnSpPr/>
              <p:nvPr/>
            </p:nvCxnSpPr>
            <p:spPr>
              <a:xfrm flipV="1">
                <a:off x="5822137" y="878586"/>
                <a:ext cx="1180245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AFF822B1-7976-4F96-82C0-F3FD15817502}"/>
                  </a:ext>
                </a:extLst>
              </p:cNvPr>
              <p:cNvCxnSpPr/>
              <p:nvPr/>
            </p:nvCxnSpPr>
            <p:spPr>
              <a:xfrm>
                <a:off x="6993331" y="125121"/>
                <a:ext cx="8283" cy="755374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6CD35F7E-9BE3-4A7C-A007-87C69E61BA84}"/>
                  </a:ext>
                </a:extLst>
              </p:cNvPr>
              <p:cNvCxnSpPr/>
              <p:nvPr/>
            </p:nvCxnSpPr>
            <p:spPr>
              <a:xfrm flipV="1">
                <a:off x="3883609" y="99517"/>
                <a:ext cx="3140710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F22E32EA-B0B2-47D4-B5F8-32C0B37FF7B9}"/>
                  </a:ext>
                </a:extLst>
              </p:cNvPr>
              <p:cNvCxnSpPr/>
              <p:nvPr/>
            </p:nvCxnSpPr>
            <p:spPr>
              <a:xfrm>
                <a:off x="3899002" y="88545"/>
                <a:ext cx="23854" cy="3789625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2C882A5B-DADE-4ACF-A7FD-356C81674F7F}"/>
                  </a:ext>
                </a:extLst>
              </p:cNvPr>
              <p:cNvCxnSpPr/>
              <p:nvPr/>
            </p:nvCxnSpPr>
            <p:spPr>
              <a:xfrm flipV="1">
                <a:off x="3913632" y="3866845"/>
                <a:ext cx="1483179" cy="4808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98DDF9B5-F114-49C3-A5A8-88F26F5F5797}"/>
                  </a:ext>
                </a:extLst>
              </p:cNvPr>
              <p:cNvCxnSpPr/>
              <p:nvPr/>
            </p:nvCxnSpPr>
            <p:spPr>
              <a:xfrm>
                <a:off x="5376672" y="2732227"/>
                <a:ext cx="0" cy="113491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F08F6BBF-6744-4608-8D0A-47FEEED30D5B}"/>
                  </a:ext>
                </a:extLst>
              </p:cNvPr>
              <p:cNvCxnSpPr/>
              <p:nvPr/>
            </p:nvCxnSpPr>
            <p:spPr>
              <a:xfrm>
                <a:off x="4926787" y="2740305"/>
                <a:ext cx="450941" cy="5938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56707DC6-08AA-4D4F-A00A-224E2D2C11E2}"/>
                  </a:ext>
                </a:extLst>
              </p:cNvPr>
              <p:cNvCxnSpPr/>
              <p:nvPr/>
            </p:nvCxnSpPr>
            <p:spPr>
              <a:xfrm flipH="1">
                <a:off x="4937760" y="845668"/>
                <a:ext cx="7174" cy="1905989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70F7CE92-12FF-4416-96AD-09B4DA84B5CA}"/>
                  </a:ext>
                </a:extLst>
              </p:cNvPr>
              <p:cNvCxnSpPr/>
              <p:nvPr/>
            </p:nvCxnSpPr>
            <p:spPr>
              <a:xfrm flipV="1">
                <a:off x="4955286" y="845668"/>
                <a:ext cx="2076944" cy="0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A2F6A3A4-8C0E-4AFB-B931-784B677E4655}"/>
                  </a:ext>
                </a:extLst>
              </p:cNvPr>
              <p:cNvCxnSpPr/>
              <p:nvPr/>
            </p:nvCxnSpPr>
            <p:spPr>
              <a:xfrm>
                <a:off x="7040880" y="87783"/>
                <a:ext cx="0" cy="773133"/>
              </a:xfrm>
              <a:prstGeom prst="line">
                <a:avLst/>
              </a:prstGeom>
              <a:ln w="28575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2CC99EAA-0324-40BD-93D0-253E62E068FD}"/>
                  </a:ext>
                </a:extLst>
              </p:cNvPr>
              <p:cNvSpPr/>
              <p:nvPr/>
            </p:nvSpPr>
            <p:spPr>
              <a:xfrm>
                <a:off x="3884371" y="169012"/>
                <a:ext cx="3077866" cy="629069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B765C22-9C2D-49F4-8B82-8573D08E114F}"/>
                  </a:ext>
                </a:extLst>
              </p:cNvPr>
              <p:cNvSpPr/>
              <p:nvPr/>
            </p:nvSpPr>
            <p:spPr>
              <a:xfrm>
                <a:off x="0" y="3102407"/>
                <a:ext cx="353644" cy="171631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2" name="Zone de texte 2">
                <a:extLst>
                  <a:ext uri="{FF2B5EF4-FFF2-40B4-BE49-F238E27FC236}">
                    <a16:creationId xmlns:a16="http://schemas.microsoft.com/office/drawing/2014/main" id="{CDBC1D57-8537-44AE-9BF7-5D14772285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862" y="3039466"/>
                <a:ext cx="1442720" cy="264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Etudiant n°1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1B0C8A9-AEF3-4C90-8FA8-1D473E73B6E5}"/>
                  </a:ext>
                </a:extLst>
              </p:cNvPr>
              <p:cNvSpPr/>
              <p:nvPr/>
            </p:nvSpPr>
            <p:spPr>
              <a:xfrm>
                <a:off x="0" y="3351124"/>
                <a:ext cx="353644" cy="171631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617FE6E0-BB5D-47CA-9F63-E36057F7D66F}"/>
                  </a:ext>
                </a:extLst>
              </p:cNvPr>
              <p:cNvSpPr/>
              <p:nvPr/>
            </p:nvSpPr>
            <p:spPr>
              <a:xfrm>
                <a:off x="0" y="3603498"/>
                <a:ext cx="353644" cy="171631"/>
              </a:xfrm>
              <a:prstGeom prst="rect">
                <a:avLst/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49EFC6A0-E6AA-4DFE-83B1-BC3BD66EEABA}"/>
                  </a:ext>
                </a:extLst>
              </p:cNvPr>
              <p:cNvSpPr/>
              <p:nvPr/>
            </p:nvSpPr>
            <p:spPr>
              <a:xfrm>
                <a:off x="0" y="3852215"/>
                <a:ext cx="353644" cy="171631"/>
              </a:xfrm>
              <a:prstGeom prst="rect">
                <a:avLst/>
              </a:prstGeom>
              <a:noFill/>
              <a:ln w="28575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481286F-7CB1-43D4-8F18-3D1A7D5BC739}"/>
                  </a:ext>
                </a:extLst>
              </p:cNvPr>
              <p:cNvSpPr/>
              <p:nvPr/>
            </p:nvSpPr>
            <p:spPr>
              <a:xfrm>
                <a:off x="0" y="4108247"/>
                <a:ext cx="353644" cy="171631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fr-FR"/>
              </a:p>
            </p:txBody>
          </p:sp>
          <p:sp>
            <p:nvSpPr>
              <p:cNvPr id="57" name="Zone de texte 2">
                <a:extLst>
                  <a:ext uri="{FF2B5EF4-FFF2-40B4-BE49-F238E27FC236}">
                    <a16:creationId xmlns:a16="http://schemas.microsoft.com/office/drawing/2014/main" id="{9129A5CF-B432-44AC-8789-D30B428AF6D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9862" y="3284525"/>
                <a:ext cx="1442720" cy="264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Etudiant n°2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Zone de texte 2">
                <a:extLst>
                  <a:ext uri="{FF2B5EF4-FFF2-40B4-BE49-F238E27FC236}">
                    <a16:creationId xmlns:a16="http://schemas.microsoft.com/office/drawing/2014/main" id="{2B46109F-1D47-4FC7-92C9-8C25A0CFE5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232" y="3536899"/>
                <a:ext cx="1442720" cy="264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Etudiant n°3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Zone de texte 2">
                <a:extLst>
                  <a:ext uri="{FF2B5EF4-FFF2-40B4-BE49-F238E27FC236}">
                    <a16:creationId xmlns:a16="http://schemas.microsoft.com/office/drawing/2014/main" id="{DDD3881C-1F25-4CA6-BE4D-C49B8C7C740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2547" y="3811219"/>
                <a:ext cx="1442720" cy="264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Etudiant n°4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0" name="Zone de texte 2">
                <a:extLst>
                  <a:ext uri="{FF2B5EF4-FFF2-40B4-BE49-F238E27FC236}">
                    <a16:creationId xmlns:a16="http://schemas.microsoft.com/office/drawing/2014/main" id="{4B9D2572-C717-497E-9510-BF339C59EAD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5232" y="4056279"/>
                <a:ext cx="1442720" cy="264160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12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Tous les étudiants</a:t>
                </a:r>
                <a:endParaRPr lang="fr-FR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0E06729-DF8E-4774-A6ED-C67BA45C91F1}"/>
                </a:ext>
              </a:extLst>
            </p:cNvPr>
            <p:cNvSpPr/>
            <p:nvPr/>
          </p:nvSpPr>
          <p:spPr>
            <a:xfrm>
              <a:off x="55659" y="2181805"/>
              <a:ext cx="1868391" cy="76299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82584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4ED2-0288-433B-A5E9-594ED0B9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 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77A2248-3608-47D6-8C1B-D70E58C60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202" y="1380930"/>
            <a:ext cx="8561592" cy="524588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F78C88-9803-4E61-854F-F797E908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E74D64-702C-4870-85BD-6FAF2D594C3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38D380-8012-4245-B3A1-CF06449123C5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083858-C812-477C-96BA-41C1ACCAA89D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6FC08C-C83A-4B2E-9DA2-BEB70A577232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570DC-6917-48C7-ACB1-0B05F490953C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B168FC-7643-455F-BB1B-63A9909CEF12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B0C743-2A32-44B5-B990-EDB11C885750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04E155-4603-4F50-9DC2-575BA83F9CBE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98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313F7-E990-4F06-941B-54F22BE5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590E06C-8D79-4D41-A686-DE787AF4B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9627" y="1491727"/>
            <a:ext cx="5506064" cy="514281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1B41E-A42F-4F19-909F-531D20DD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ED3375-855B-408D-9C1D-CFD1FF7F574D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5F77F-6E95-4A02-8ADD-9948D52EA67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A44A0-AAA0-4D8C-8E40-5EBED7A2C5AA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0EA4A-9627-4D4F-A6CE-9BC816DF17F9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340675-DDE0-4CB2-BE4C-EE61E1A53DF7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C60175-6EDF-46D7-B7B2-176D90CF7363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45F7B6-9419-4B7D-AF80-BF49632FA887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97665C-7CE8-40A0-A663-18BF6DAC23A4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77EDC8-F2F8-4A77-A66E-5698A2390828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5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1452</TotalTime>
  <Words>148</Words>
  <Application>Microsoft Office PowerPoint</Application>
  <PresentationFormat>Grand écran</PresentationFormat>
  <Paragraphs>60</Paragraphs>
  <Slides>15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Century Gothic</vt:lpstr>
      <vt:lpstr>Lucida Sans</vt:lpstr>
      <vt:lpstr>Wingdings 3</vt:lpstr>
      <vt:lpstr>Salle d’ions</vt:lpstr>
      <vt:lpstr>Projet SFL5 :  Serre Automatique : système d’acquisition </vt:lpstr>
      <vt:lpstr>Sommaire</vt:lpstr>
      <vt:lpstr>Présentation du projet</vt:lpstr>
      <vt:lpstr>Mes taches au sein du projet</vt:lpstr>
      <vt:lpstr>Matériel et </vt:lpstr>
      <vt:lpstr>Logiciels utilisés</vt:lpstr>
      <vt:lpstr>Diagramme D’exigence</vt:lpstr>
      <vt:lpstr>Diagramme de cas d’utilisation  </vt:lpstr>
      <vt:lpstr>Diagramme de classe </vt:lpstr>
      <vt:lpstr>Diagramme de séquence </vt:lpstr>
      <vt:lpstr>Choix des capteurs </vt:lpstr>
      <vt:lpstr>Codage des Capteur </vt:lpstr>
      <vt:lpstr>Bibliothèques utilisées pour les capteurs </vt:lpstr>
      <vt:lpstr>Interface Web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SFLT5 :  Serre Automatique : système d’acquisition</dc:title>
  <dc:creator>MINAUD Lucas</dc:creator>
  <cp:lastModifiedBy>MINAUD Lucas</cp:lastModifiedBy>
  <cp:revision>50</cp:revision>
  <dcterms:created xsi:type="dcterms:W3CDTF">2019-02-01T13:48:45Z</dcterms:created>
  <dcterms:modified xsi:type="dcterms:W3CDTF">2019-06-07T14:46:32Z</dcterms:modified>
</cp:coreProperties>
</file>